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1" r:id="rId2"/>
  </p:sldMasterIdLst>
  <p:notesMasterIdLst>
    <p:notesMasterId r:id="rId20"/>
  </p:notesMasterIdLst>
  <p:handoutMasterIdLst>
    <p:handoutMasterId r:id="rId21"/>
  </p:handoutMasterIdLst>
  <p:sldIdLst>
    <p:sldId id="288" r:id="rId3"/>
    <p:sldId id="289" r:id="rId4"/>
    <p:sldId id="302" r:id="rId5"/>
    <p:sldId id="305" r:id="rId6"/>
    <p:sldId id="304" r:id="rId7"/>
    <p:sldId id="300" r:id="rId8"/>
    <p:sldId id="303" r:id="rId9"/>
    <p:sldId id="306" r:id="rId10"/>
    <p:sldId id="279" r:id="rId11"/>
    <p:sldId id="280" r:id="rId12"/>
    <p:sldId id="301" r:id="rId13"/>
    <p:sldId id="290" r:id="rId14"/>
    <p:sldId id="297" r:id="rId15"/>
    <p:sldId id="294" r:id="rId16"/>
    <p:sldId id="295" r:id="rId17"/>
    <p:sldId id="298" r:id="rId18"/>
    <p:sldId id="285" r:id="rId19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1"/>
    <a:srgbClr val="262A31"/>
    <a:srgbClr val="B2B2B2"/>
    <a:srgbClr val="C9C9C9"/>
    <a:srgbClr val="969696"/>
    <a:srgbClr val="4D4D4D"/>
    <a:srgbClr val="242424"/>
    <a:srgbClr val="79B2D4"/>
    <a:srgbClr val="91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6" autoAdjust="0"/>
    <p:restoredTop sz="93021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84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16.02.2021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16.02.2021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Mastertextformat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2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7" y="2078847"/>
            <a:ext cx="8092705" cy="1487313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95687" y="4439286"/>
            <a:ext cx="2098597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453698" y="4444369"/>
            <a:ext cx="2184476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57200" y="1243691"/>
            <a:ext cx="8229600" cy="30573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3582BE0-97CE-412F-80F1-16DC6BED178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4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457200" y="1597677"/>
            <a:ext cx="8234363" cy="26929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 smtClean="0"/>
              <a:t>Tabelle durch Klicken auf Symbol hinzufügen</a:t>
            </a:r>
            <a:endParaRPr lang="de-DE" noProof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41828"/>
            <a:ext cx="8229600" cy="36185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0321171-B06E-4659-9CF5-7D6E520FDC1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229028"/>
            <a:ext cx="8229600" cy="306122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/>
          </a:p>
        </p:txBody>
      </p:sp>
      <p:cxnSp>
        <p:nvCxnSpPr>
          <p:cNvPr id="16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D98C2DD5-50CB-445D-B765-8AD2D4C5531F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/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 smtClean="0"/>
              <a:t>Diagramm durch Klicken auf Symbol hinzufügen</a:t>
            </a:r>
            <a:endParaRPr lang="de-DE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4035955-D4DF-4360-912A-517416A0AD74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372533"/>
            <a:ext cx="2692400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03680"/>
            <a:ext cx="2692400" cy="31953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3352800" y="762000"/>
            <a:ext cx="5791200" cy="34893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352800" y="4368811"/>
            <a:ext cx="5334000" cy="33019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01A9B2D6-5EFE-4937-AE57-083B7F8CA15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8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3501688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defRPr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442971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rgbClr val="FF5451"/>
                  </a:solidFill>
                </a:ln>
                <a:solidFill>
                  <a:srgbClr val="FF5451"/>
                </a:solidFill>
              </a:defRPr>
            </a:lvl4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13728" y="1066801"/>
            <a:ext cx="3562911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61150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3728" y="1447164"/>
            <a:ext cx="3562911" cy="2201545"/>
          </a:xfrm>
        </p:spPr>
        <p:txBody>
          <a:bodyPr anchor="t"/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19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 flipH="1">
            <a:off x="-14439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 flipH="1">
            <a:off x="-1443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878" y="1066801"/>
            <a:ext cx="3562911" cy="35099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2711450" y="0"/>
            <a:ext cx="64325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878" y="1447164"/>
            <a:ext cx="3562911" cy="2201545"/>
          </a:xfrm>
        </p:spPr>
        <p:txBody>
          <a:bodyPr anchor="t"/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71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331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588" y="2078847"/>
            <a:ext cx="6400800" cy="1487313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rgbClr val="262A3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7587" y="1740092"/>
            <a:ext cx="6400800" cy="338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62A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5731459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8468" y="8468"/>
            <a:ext cx="9135532" cy="5135032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379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93"/>
            <a:ext cx="3429000" cy="14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28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495" y="2078847"/>
            <a:ext cx="7984797" cy="56275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365495" y="2834640"/>
            <a:ext cx="4672172" cy="1847427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3" y="260598"/>
            <a:ext cx="2924417" cy="9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4"/>
            <a:ext cx="8234363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25940"/>
            <a:ext cx="8234363" cy="3777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48790C2-FB8D-4AD1-BFB1-8D82BB9A428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436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316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23492"/>
            <a:ext cx="8234363" cy="3379199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29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2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3"/>
            <a:ext cx="395224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724400" y="1617133"/>
            <a:ext cx="396240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E6F2A070-8A77-484A-BFE7-6B1E5C21564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5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63625"/>
            <a:ext cx="8229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84" r:id="rId2"/>
    <p:sldLayoutId id="2147483885" r:id="rId3"/>
    <p:sldLayoutId id="2147483870" r:id="rId4"/>
    <p:sldLayoutId id="2147483877" r:id="rId5"/>
    <p:sldLayoutId id="214748387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9"/>
          <p:cNvCxnSpPr/>
          <p:nvPr userDrawn="1"/>
        </p:nvCxnSpPr>
        <p:spPr>
          <a:xfrm>
            <a:off x="0" y="155575"/>
            <a:ext cx="4572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457200" y="22671"/>
            <a:ext cx="700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Titel der Präsentation</a:t>
            </a:r>
            <a:r>
              <a:rPr lang="de-DE" sz="1200" b="1" cap="al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| Untertitel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1154545" y="4837382"/>
            <a:ext cx="4820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Wirtschaftswissenschaftliche Fakultät, Institut</a:t>
            </a:r>
            <a:r>
              <a:rPr lang="de-DE" sz="900" baseline="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Versicherungslehre | Name, Vorname</a:t>
            </a:r>
            <a:endParaRPr lang="de-DE" sz="9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uni-leipzig.de/service/kommunikation/medienredaktion/fotoservice.html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295275" y="2079625"/>
            <a:ext cx="8093075" cy="1485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Präsentationstitel in Arial </a:t>
            </a:r>
            <a:r>
              <a:rPr lang="de-DE" altLang="de-DE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Kann auch dreizeilig sein</a:t>
            </a:r>
            <a:b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muss aber nicht 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>
          <a:xfrm>
            <a:off x="295275" y="1606550"/>
            <a:ext cx="6400800" cy="473075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Untertitel</a:t>
            </a:r>
          </a:p>
        </p:txBody>
      </p:sp>
      <p:sp>
        <p:nvSpPr>
          <p:cNvPr id="17414" name="Inhaltsplatzhalter 3"/>
          <p:cNvSpPr>
            <a:spLocks noGrp="1"/>
          </p:cNvSpPr>
          <p:nvPr>
            <p:ph sz="half" idx="4294967295"/>
          </p:nvPr>
        </p:nvSpPr>
        <p:spPr>
          <a:xfrm>
            <a:off x="295275" y="3600450"/>
            <a:ext cx="3744913" cy="517525"/>
          </a:xfrm>
        </p:spPr>
        <p:txBody>
          <a:bodyPr/>
          <a:lstStyle/>
          <a:p>
            <a:pPr marL="0" indent="0"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Ort, Datum</a:t>
            </a:r>
          </a:p>
          <a:p>
            <a:pPr marL="0" indent="0"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" y="4340831"/>
            <a:ext cx="4297045" cy="552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175" y="2079625"/>
            <a:ext cx="6400800" cy="1485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>
                <a:ea typeface="+mj-ea"/>
              </a:rPr>
              <a:t>Zwischenfolie </a:t>
            </a:r>
            <a:br>
              <a:rPr lang="de-DE" sz="2800" dirty="0" smtClean="0">
                <a:ea typeface="+mj-ea"/>
              </a:rPr>
            </a:br>
            <a:r>
              <a:rPr lang="de-DE" sz="2800" dirty="0" smtClean="0">
                <a:ea typeface="+mj-ea"/>
              </a:rPr>
              <a:t>ohne Bild</a:t>
            </a:r>
            <a:br>
              <a:rPr lang="de-DE" sz="2800" dirty="0" smtClean="0">
                <a:ea typeface="+mj-ea"/>
              </a:rPr>
            </a:br>
            <a:endParaRPr lang="de-DE" sz="2800" dirty="0">
              <a:ea typeface="+mj-ea"/>
            </a:endParaRPr>
          </a:p>
        </p:txBody>
      </p:sp>
      <p:sp>
        <p:nvSpPr>
          <p:cNvPr id="20483" name="Untertitel 2"/>
          <p:cNvSpPr>
            <a:spLocks noGrp="1"/>
          </p:cNvSpPr>
          <p:nvPr>
            <p:ph type="subTitle" idx="1"/>
          </p:nvPr>
        </p:nvSpPr>
        <p:spPr>
          <a:xfrm>
            <a:off x="257175" y="1739900"/>
            <a:ext cx="6400800" cy="339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Untertitel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Anwendungsbeispiel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 typeface="Symbol" panose="05050102010706020507" pitchFamily="18" charset="2"/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Hier könnte sich Ihr Fließtext befinden. Fließtexte sind natürlich nicht schlecht – aber in einer Präsentation auch nicht optimal. Haben Sie ein Herz für Ihre Zuhörer und bedenken Sie folgende Tipps: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ange Texte vermeiden,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Schlagwörter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oder kurze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Wortgruppen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hervorheben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Aufzählungen verwenden.</a:t>
            </a:r>
          </a:p>
          <a:p>
            <a:pPr marL="0" indent="0" eaLnBrk="1" hangingPunct="1">
              <a:lnSpc>
                <a:spcPct val="110000"/>
              </a:lnSpc>
              <a:buFont typeface="Symbol" panose="05050102010706020507" pitchFamily="18" charset="2"/>
              <a:buNone/>
              <a:defRPr/>
            </a:pP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Symbol" panose="05050102010706020507" pitchFamily="18" charset="2"/>
              <a:buChar char="-"/>
              <a:defRPr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AUFZÄHLUNG</a:t>
            </a:r>
            <a:endParaRPr lang="de-DE" altLang="de-DE" sz="1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8891B9D0-2CFA-43F0-8764-C596E8A33FE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Anwendungsbeispiel</a:t>
            </a:r>
            <a:endParaRPr lang="de-DE" altLang="de-DE" sz="22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 typeface="Symbol" panose="05050102010706020507" pitchFamily="18" charset="2"/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Wenn es doch mal ein längerer Text sein soll, dann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markieren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wichtigsten Inhalte fett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eaLnBrk="1" hangingPunct="1">
              <a:lnSpc>
                <a:spcPct val="110000"/>
              </a:lnSpc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Nutzen Sie Schlagwörter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oder Aufzählungen </a:t>
            </a:r>
          </a:p>
          <a:p>
            <a:pPr marL="719138" lvl="1" indent="-261938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Auch Aufzählungen mit mehreren Ebenen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sind möglich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Font typeface="Symbol" panose="05050102010706020507" pitchFamily="18" charset="2"/>
              <a:buChar char="-"/>
              <a:defRPr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eaLnBrk="1" hangingPunct="1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ZWEI SPALTEN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 typeface="Symbol" charset="2"/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Eine zweite Spalte wird dann hier angeordnet: 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Mit Schlagwörtern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>
                <a:latin typeface="Arial" panose="020B0604020202020204" pitchFamily="34" charset="0"/>
              </a:rPr>
              <a:t>u</a:t>
            </a:r>
            <a:r>
              <a:rPr lang="de-DE" altLang="de-DE" dirty="0" smtClean="0">
                <a:latin typeface="Arial" panose="020B0604020202020204" pitchFamily="34" charset="0"/>
              </a:rPr>
              <a:t>nd Aufzählungen</a:t>
            </a:r>
          </a:p>
          <a:p>
            <a:pPr marL="719138" lvl="1" indent="-261938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</a:rPr>
              <a:t>Auch hier stehen mehrere Ebenen zur Verfügung.</a:t>
            </a:r>
            <a:endParaRPr lang="de-DE" altLang="de-DE" dirty="0">
              <a:latin typeface="Arial" panose="020B0604020202020204" pitchFamily="34" charset="0"/>
            </a:endParaRPr>
          </a:p>
          <a:p>
            <a:pPr marL="0" indent="0" eaLnBrk="1" hangingPunct="1">
              <a:buFont typeface="Symbol" panose="05050102010706020507" pitchFamily="18" charset="2"/>
              <a:buChar char="-"/>
              <a:defRPr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Anwendungsbeispiel</a:t>
            </a:r>
          </a:p>
        </p:txBody>
      </p:sp>
      <p:sp>
        <p:nvSpPr>
          <p:cNvPr id="28677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de-DE" altLang="de-DE" sz="12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könnte sich Ihre Bildunterschrift befinden </a:t>
            </a:r>
            <a:r>
              <a:rPr lang="mr-IN" altLang="de-DE" sz="12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altLang="de-DE" sz="12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Arial, 12pt, 50 % Schwarz</a:t>
            </a:r>
          </a:p>
        </p:txBody>
      </p:sp>
      <p:pic>
        <p:nvPicPr>
          <p:cNvPr id="9" name="Bildplatzhalter 8" descr="2013_Bibliothek_004_UL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6" b="21186"/>
          <a:stretch>
            <a:fillRect/>
          </a:stretch>
        </p:blipFill>
        <p:spPr/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platzhalter 3" descr="2013_GWZ-Eingangsbereich_003_UL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b="7861"/>
          <a:stretch>
            <a:fillRect/>
          </a:stretch>
        </p:blipFill>
        <p:spPr>
          <a:xfrm>
            <a:off x="7938" y="0"/>
            <a:ext cx="9136062" cy="513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Anwendungs-beispiel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Vergessen Sie bei der Verwendung von Bildmaterial bitte nicht die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Angabe der Quelle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vergewissern Sie sich, dass Sie über die nötigen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Bildrechte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verfügen.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Kennen Sie schon unseren 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Fotoservice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728" name="Inhaltsplatzhalter 7"/>
          <p:cNvSpPr txBox="1">
            <a:spLocks/>
          </p:cNvSpPr>
          <p:nvPr/>
        </p:nvSpPr>
        <p:spPr bwMode="auto">
          <a:xfrm>
            <a:off x="3352800" y="4368800"/>
            <a:ext cx="499384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085850" indent="-17145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543050" indent="-17145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00250" indent="-17145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8413E"/>
              </a:buClr>
            </a:pPr>
            <a:r>
              <a:rPr lang="de-DE" altLang="de-DE">
                <a:solidFill>
                  <a:srgbClr val="7F7F7F"/>
                </a:solidFill>
              </a:rPr>
              <a:t>Quelle: Universität Leipzig / Name des Fotografen</a:t>
            </a:r>
          </a:p>
        </p:txBody>
      </p:sp>
      <p:pic>
        <p:nvPicPr>
          <p:cNvPr id="11" name="Bildplatzhalter 8" descr="2013_GWZ_002_UL1.jp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4833"/>
          <a:stretch>
            <a:fillRect/>
          </a:stretch>
        </p:blipFill>
        <p:spPr/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Anwendungsbeispiel</a:t>
            </a:r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de-DE" altLang="de-DE" sz="12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Abbildungsunterschrift</a:t>
            </a:r>
            <a:endParaRPr lang="de-DE" altLang="de-DE" dirty="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749" name="Diagrammplatzhalter 8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079074230"/>
              </p:ext>
            </p:extLst>
          </p:nvPr>
        </p:nvGraphicFramePr>
        <p:xfrm>
          <a:off x="416719" y="1561580"/>
          <a:ext cx="3840727" cy="289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Diagramm" r:id="rId3" imgW="3950550" imgH="3078747" progId="Excel.Chart.8">
                  <p:embed/>
                </p:oleObj>
              </mc:Choice>
              <mc:Fallback>
                <p:oleObj name="Diagramm" r:id="rId3" imgW="3950550" imgH="3078747" progId="Excel.Chart.8">
                  <p:embed/>
                  <p:pic>
                    <p:nvPicPr>
                      <p:cNvPr id="0" name="Diagrammplatzhalt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9" y="1561580"/>
                        <a:ext cx="3840727" cy="289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Diagrammplatzhalter 8"/>
          <p:cNvGraphicFramePr>
            <a:graphicFrameLocks/>
          </p:cNvGraphicFramePr>
          <p:nvPr/>
        </p:nvGraphicFramePr>
        <p:xfrm>
          <a:off x="4648200" y="1471613"/>
          <a:ext cx="4030663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6" name="Diagramm" r:id="rId5" imgW="4035902" imgH="3078747" progId="Excel.Chart.8">
                  <p:embed/>
                </p:oleObj>
              </mc:Choice>
              <mc:Fallback>
                <p:oleObj name="Diagramm" r:id="rId5" imgW="4035902" imgH="3078747" progId="Excel.Chart.8">
                  <p:embed/>
                  <p:pic>
                    <p:nvPicPr>
                      <p:cNvPr id="0" name="Diagrammplatzhalter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1613"/>
                        <a:ext cx="4030663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feld 10"/>
          <p:cNvSpPr txBox="1">
            <a:spLocks noChangeArrowheads="1"/>
          </p:cNvSpPr>
          <p:nvPr/>
        </p:nvSpPr>
        <p:spPr bwMode="auto">
          <a:xfrm>
            <a:off x="1813142" y="2959964"/>
            <a:ext cx="1041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</a:rPr>
              <a:t>Gesamt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</a:rPr>
              <a:t>14,8</a:t>
            </a:r>
          </a:p>
        </p:txBody>
      </p:sp>
      <p:sp>
        <p:nvSpPr>
          <p:cNvPr id="31754" name="Inhaltsplatzhalter 2"/>
          <p:cNvSpPr txBox="1">
            <a:spLocks/>
          </p:cNvSpPr>
          <p:nvPr/>
        </p:nvSpPr>
        <p:spPr bwMode="auto">
          <a:xfrm>
            <a:off x="4783138" y="4432300"/>
            <a:ext cx="38449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D8413E"/>
              </a:buClr>
            </a:pPr>
            <a:r>
              <a:rPr lang="de-DE" altLang="de-DE" dirty="0" smtClean="0">
                <a:solidFill>
                  <a:srgbClr val="7F7F7F"/>
                </a:solidFill>
              </a:rPr>
              <a:t>Abbildungsunterschrift</a:t>
            </a:r>
            <a:endParaRPr lang="de-DE" altLang="de-DE" dirty="0">
              <a:solidFill>
                <a:srgbClr val="7F7F7F"/>
              </a:solidFill>
            </a:endParaRPr>
          </a:p>
          <a:p>
            <a:pPr eaLnBrk="1" hangingPunct="1">
              <a:buClr>
                <a:srgbClr val="D8413E"/>
              </a:buClr>
            </a:pPr>
            <a:endParaRPr lang="de-DE" altLang="de-DE" sz="1000" dirty="0">
              <a:solidFill>
                <a:srgbClr val="7F7F7F"/>
              </a:solidFill>
            </a:endParaRPr>
          </a:p>
        </p:txBody>
      </p:sp>
      <p:sp>
        <p:nvSpPr>
          <p:cNvPr id="31755" name="Textplatzhalter 3"/>
          <p:cNvSpPr txBox="1">
            <a:spLocks/>
          </p:cNvSpPr>
          <p:nvPr/>
        </p:nvSpPr>
        <p:spPr bwMode="auto">
          <a:xfrm>
            <a:off x="457200" y="1063625"/>
            <a:ext cx="70024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dirty="0" smtClean="0"/>
              <a:t>DIAGRAMME</a:t>
            </a:r>
            <a:endParaRPr lang="de-DE" altLang="de-DE" sz="1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125" y="1584325"/>
            <a:ext cx="7985125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ea typeface="+mj-ea"/>
              </a:rPr>
              <a:t>Vielen Dank!</a:t>
            </a:r>
            <a:endParaRPr lang="de-DE" dirty="0">
              <a:ea typeface="+mj-ea"/>
            </a:endParaRPr>
          </a:p>
        </p:txBody>
      </p:sp>
      <p:sp>
        <p:nvSpPr>
          <p:cNvPr id="33795" name="Inhaltsplatzhalter 2"/>
          <p:cNvSpPr>
            <a:spLocks noGrp="1"/>
          </p:cNvSpPr>
          <p:nvPr>
            <p:ph sz="half" idx="2"/>
          </p:nvPr>
        </p:nvSpPr>
        <p:spPr>
          <a:xfrm>
            <a:off x="365125" y="2449513"/>
            <a:ext cx="6924675" cy="2457450"/>
          </a:xfrm>
        </p:spPr>
        <p:txBody>
          <a:bodyPr/>
          <a:lstStyle/>
          <a:p>
            <a:pPr eaLnBrk="1" hangingPunct="1"/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Einrichtung</a:t>
            </a:r>
          </a:p>
          <a:p>
            <a:pPr eaLnBrk="1" hangingPunct="1"/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Adresse einzeilig</a:t>
            </a:r>
          </a:p>
          <a:p>
            <a:pPr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 +49 341 97-xxxxx   F +49 341 97-xxxxx</a:t>
            </a:r>
          </a:p>
          <a:p>
            <a:pPr eaLnBrk="1" hangingPunct="1"/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xxx@uni-leipzig.de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www.uni-leipzig.de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Formatierungsanmerkung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457200" y="1160060"/>
            <a:ext cx="8234363" cy="344263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ea typeface="ＭＳ Ｐゴシック" charset="0"/>
              </a:rPr>
              <a:t>Überschriften, </a:t>
            </a:r>
            <a:r>
              <a:rPr lang="de-DE" dirty="0" smtClean="0">
                <a:ea typeface="ＭＳ Ｐゴシック" charset="0"/>
              </a:rPr>
              <a:t>Zwischenüberschriften und Fließtext werden beim Eintippen der ersten Textzeile automatisch formatiert. </a:t>
            </a:r>
          </a:p>
          <a:p>
            <a:pPr marL="271463" indent="-271463">
              <a:defRPr/>
            </a:pPr>
            <a:r>
              <a:rPr lang="de-DE" dirty="0" smtClean="0">
                <a:ea typeface="ＭＳ Ｐゴシック" charset="0"/>
              </a:rPr>
              <a:t>Aufzählungen können über die Schaltfläche „Aufzählungszeichen“ eingestellt werden.</a:t>
            </a:r>
          </a:p>
          <a:p>
            <a:pPr marL="271463" indent="-271463">
              <a:defRPr/>
            </a:pPr>
            <a:r>
              <a:rPr lang="de-DE" dirty="0" smtClean="0">
                <a:ea typeface="ＭＳ Ｐゴシック" charset="0"/>
              </a:rPr>
              <a:t>Nach einem Umbruch (Enter) erscheint ein weiteres Aufzählungszeichen. </a:t>
            </a:r>
          </a:p>
          <a:p>
            <a:pPr marL="719138" lvl="1" indent="-261938">
              <a:defRPr/>
            </a:pPr>
            <a:r>
              <a:rPr lang="de-DE" dirty="0" smtClean="0">
                <a:ea typeface="ＭＳ Ｐゴシック" charset="0"/>
              </a:rPr>
              <a:t>Durch Drücken der Tabulatortaste wird der Text im Format der nächsten Gliederungseben dargestellt. </a:t>
            </a:r>
          </a:p>
          <a:p>
            <a:pPr marL="0" indent="0" eaLnBrk="1" hangingPunct="1">
              <a:buNone/>
              <a:defRPr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Titel und Fußzeile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Präsentation können automatisch für alle Folien geändert werden unter Ansicht/Folienmaster. Dort auf der Masterfolie 2 den Text bearbeiten.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ABC642DC-4027-4785-8EC1-7265DE27C53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Textformate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Inhaltsplatzhalter 4"/>
          <p:cNvSpPr>
            <a:spLocks noGrp="1"/>
          </p:cNvSpPr>
          <p:nvPr>
            <p:ph idx="1"/>
          </p:nvPr>
        </p:nvSpPr>
        <p:spPr>
          <a:xfrm>
            <a:off x="457200" y="1617134"/>
            <a:ext cx="8174736" cy="2985558"/>
          </a:xfrm>
        </p:spPr>
        <p:txBody>
          <a:bodyPr/>
          <a:lstStyle/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Schriftart:	Arial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Haupttitel:	Schriftgröße 28pt, Großbuchstaben, Zeilenabstand einfach, fett, 	Schwarz (auf Zwischenfolien Weiß)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Untertitel:	Schriftgröße 18pt, Zeilenabstand einfach, </a:t>
            </a:r>
            <a:b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Schwarz (auf Zwischenfolien Weiß)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Folienüberschriften: Schriftgröße 20pt, Großbuchstaben, Zeilenabstand</a:t>
            </a:r>
            <a:b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einfach, fett, Schwarz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Unter-Überschriften (Subheadlines): Schriftgröße 14pt, Großbuchstaben, 	Zeilenabstand einfach, Schwarz</a:t>
            </a:r>
          </a:p>
        </p:txBody>
      </p:sp>
      <p:sp>
        <p:nvSpPr>
          <p:cNvPr id="19460" name="Textplatzhalt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0A943AF0-EF9B-4966-9A63-A2F3957E838D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Textformate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Fließtext: Schriftgröße 18pt, Zeilenabstand einfach, Schwarz</a:t>
            </a:r>
          </a:p>
          <a:p>
            <a:pPr marL="719138" lvl="1" indent="-261938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Aufzählung ab 2. Ebene: Schriftgröße 16pt, Zeilenabstand einfach, Schwarz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Kopf- und Fußzeile: Schriftgröße 12pt, Zeilenabstand einfach, Schwarz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Seitenzahl: Schriftgröße 9pt, Zeilenabstand einfach, Rot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Datumsangabe: Schriftgröße 16pt, Zeilenabstand einfach, Schwarz</a:t>
            </a:r>
          </a:p>
        </p:txBody>
      </p:sp>
      <p:sp>
        <p:nvSpPr>
          <p:cNvPr id="20484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51B99AE4-140C-4B50-96BA-634E5861AC5D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Textformate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Inhaltsplatzhalter 4"/>
          <p:cNvSpPr>
            <a:spLocks noGrp="1"/>
          </p:cNvSpPr>
          <p:nvPr>
            <p:ph idx="1"/>
          </p:nvPr>
        </p:nvSpPr>
        <p:spPr>
          <a:xfrm>
            <a:off x="457200" y="1617134"/>
            <a:ext cx="8401507" cy="2985558"/>
          </a:xfrm>
        </p:spPr>
        <p:txBody>
          <a:bodyPr/>
          <a:lstStyle/>
          <a:p>
            <a:pPr marL="271463" indent="-271463" defTabSz="1254125" eaLnBrk="1" hangingPunct="1">
              <a:lnSpc>
                <a:spcPct val="120000"/>
              </a:lnSpc>
              <a:spcBef>
                <a:spcPts val="400"/>
              </a:spcBef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Tabellenkopf: Schriftgröße 14pt, Zeilenabstand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einfach,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Grau (50 % Schwarz)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defRPr/>
            </a:pPr>
            <a:r>
              <a:rPr lang="de-DE" dirty="0"/>
              <a:t>Erste Spalte: Schriftgröße 14pt, Zeilenabstand einfach</a:t>
            </a:r>
            <a:r>
              <a:rPr lang="de-DE" dirty="0" smtClean="0"/>
              <a:t>, Schwarz</a:t>
            </a:r>
            <a:endParaRPr lang="de-DE" dirty="0"/>
          </a:p>
          <a:p>
            <a:pPr marL="271463" indent="-271463">
              <a:defRPr/>
            </a:pPr>
            <a:r>
              <a:rPr lang="de-DE" dirty="0"/>
              <a:t>Tabellenangaben: Schriftgröße 12pt, Zeilenabstand einfach, </a:t>
            </a:r>
            <a:r>
              <a:rPr lang="de-DE" dirty="0" smtClean="0"/>
              <a:t>Schwarz</a:t>
            </a:r>
          </a:p>
          <a:p>
            <a:pPr marL="271463" indent="-271463">
              <a:defRPr/>
            </a:pPr>
            <a:r>
              <a:rPr lang="de-DE" dirty="0" smtClean="0"/>
              <a:t>Rahmenlinien: 1pt Grau (50 % Schwarz) und 0,5pt Grau (50 % Schwarz)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21508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TABELLEN</a:t>
            </a:r>
          </a:p>
        </p:txBody>
      </p:sp>
      <p:graphicFrame>
        <p:nvGraphicFramePr>
          <p:cNvPr id="7" name="Tabellenplatzhalter 8"/>
          <p:cNvGraphicFramePr>
            <a:graphicFrameLocks noGrp="1"/>
          </p:cNvGraphicFramePr>
          <p:nvPr/>
        </p:nvGraphicFramePr>
        <p:xfrm>
          <a:off x="457200" y="3211513"/>
          <a:ext cx="8147050" cy="1322420"/>
        </p:xfrm>
        <a:graphic>
          <a:graphicData uri="http://schemas.openxmlformats.org/drawingml/2006/table">
            <a:tbl>
              <a:tblPr/>
              <a:tblGrid>
                <a:gridCol w="2876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37" marB="45637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Tabellenkopf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Tabellenkopf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Tabellenkopf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	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Hervorhebung</a:t>
                      </a: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	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37" marB="456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035D073A-125A-4B78-844D-CA560DCE7EEE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Anwendungsbeispiel</a:t>
            </a:r>
            <a:endParaRPr lang="de-DE" dirty="0"/>
          </a:p>
        </p:txBody>
      </p:sp>
      <p:sp>
        <p:nvSpPr>
          <p:cNvPr id="32771" name="Inhaltsplatzhalter 6"/>
          <p:cNvSpPr>
            <a:spLocks noGrp="1"/>
          </p:cNvSpPr>
          <p:nvPr>
            <p:ph idx="1"/>
          </p:nvPr>
        </p:nvSpPr>
        <p:spPr>
          <a:xfrm>
            <a:off x="457200" y="4147718"/>
            <a:ext cx="8229600" cy="551289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de-DE" altLang="de-DE" sz="12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Tabellenunterschrift</a:t>
            </a:r>
          </a:p>
        </p:txBody>
      </p:sp>
      <p:sp>
        <p:nvSpPr>
          <p:cNvPr id="32816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TABELLEN</a:t>
            </a:r>
          </a:p>
        </p:txBody>
      </p:sp>
      <p:graphicFrame>
        <p:nvGraphicFramePr>
          <p:cNvPr id="10" name="Tabellenplatzhalter 8"/>
          <p:cNvGraphicFramePr>
            <a:graphicFrameLocks noGrp="1"/>
          </p:cNvGraphicFramePr>
          <p:nvPr/>
        </p:nvGraphicFramePr>
        <p:xfrm>
          <a:off x="539750" y="1719263"/>
          <a:ext cx="8147050" cy="2343148"/>
        </p:xfrm>
        <a:graphic>
          <a:graphicData uri="http://schemas.openxmlformats.org/drawingml/2006/table">
            <a:tbl>
              <a:tblPr/>
              <a:tblGrid>
                <a:gridCol w="2876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99" marB="45699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Tabellenkopf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Tabellenkopf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Tabellenkopf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	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	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Hervorhebung</a:t>
                      </a: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Symbol" panose="05050102010706020507" pitchFamily="18" charset="2"/>
                        <a:defRPr sz="1000">
                          <a:solidFill>
                            <a:srgbClr val="262A3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Wert</a:t>
                      </a:r>
                    </a:p>
                  </a:txBody>
                  <a:tcPr marL="91443" marR="91443" marT="45699" marB="456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Farben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/>
              <a:t>Folgende Farben </a:t>
            </a:r>
            <a:r>
              <a:rPr lang="de-DE" dirty="0" smtClean="0"/>
              <a:t>können für </a:t>
            </a:r>
            <a:r>
              <a:rPr lang="de-DE" dirty="0" err="1" smtClean="0"/>
              <a:t>SmartArts</a:t>
            </a:r>
            <a:r>
              <a:rPr lang="de-DE" dirty="0" smtClean="0"/>
              <a:t>, </a:t>
            </a:r>
            <a:r>
              <a:rPr lang="de-DE" dirty="0" err="1" smtClean="0"/>
              <a:t>Diagramme,Tabellen</a:t>
            </a:r>
            <a:r>
              <a:rPr lang="de-DE" dirty="0" smtClean="0"/>
              <a:t> und Hervorhebungen verwendet werden (RGB):</a:t>
            </a:r>
            <a:endParaRPr lang="de-DE" dirty="0"/>
          </a:p>
          <a:p>
            <a:pPr marL="271463" indent="-271463">
              <a:defRPr/>
            </a:pPr>
            <a:r>
              <a:rPr lang="de-DE" dirty="0" smtClean="0"/>
              <a:t>Granat: 176 </a:t>
            </a:r>
            <a:r>
              <a:rPr lang="de-DE" dirty="0"/>
              <a:t>/ </a:t>
            </a:r>
            <a:r>
              <a:rPr lang="de-DE" dirty="0" smtClean="0"/>
              <a:t>47 </a:t>
            </a:r>
            <a:r>
              <a:rPr lang="de-DE" dirty="0"/>
              <a:t>/ </a:t>
            </a:r>
            <a:r>
              <a:rPr lang="de-DE" dirty="0" smtClean="0"/>
              <a:t>44</a:t>
            </a:r>
            <a:endParaRPr lang="de-DE" dirty="0"/>
          </a:p>
          <a:p>
            <a:pPr marL="271463" indent="-271463">
              <a:defRPr/>
            </a:pPr>
            <a:r>
              <a:rPr lang="de-DE" dirty="0" smtClean="0"/>
              <a:t>Karneol: 214 </a:t>
            </a:r>
            <a:r>
              <a:rPr lang="de-DE" dirty="0"/>
              <a:t>/ </a:t>
            </a:r>
            <a:r>
              <a:rPr lang="de-DE" dirty="0" smtClean="0"/>
              <a:t>66 </a:t>
            </a:r>
            <a:r>
              <a:rPr lang="de-DE" dirty="0"/>
              <a:t>/ </a:t>
            </a:r>
            <a:r>
              <a:rPr lang="de-DE" dirty="0" smtClean="0"/>
              <a:t>66</a:t>
            </a:r>
            <a:endParaRPr lang="de-DE" dirty="0"/>
          </a:p>
          <a:p>
            <a:pPr marL="271463" indent="-271463">
              <a:defRPr/>
            </a:pPr>
            <a:r>
              <a:rPr lang="de-DE" dirty="0" smtClean="0"/>
              <a:t>Aquamarin: 138 </a:t>
            </a:r>
            <a:r>
              <a:rPr lang="de-DE" dirty="0"/>
              <a:t>/ </a:t>
            </a:r>
            <a:r>
              <a:rPr lang="de-DE" dirty="0" smtClean="0"/>
              <a:t>194 </a:t>
            </a:r>
            <a:r>
              <a:rPr lang="de-DE" dirty="0"/>
              <a:t>/ </a:t>
            </a:r>
            <a:r>
              <a:rPr lang="de-DE" dirty="0" smtClean="0"/>
              <a:t>209</a:t>
            </a:r>
          </a:p>
          <a:p>
            <a:pPr marL="271463" indent="-271463">
              <a:defRPr/>
            </a:pPr>
            <a:r>
              <a:rPr lang="de-DE" dirty="0" smtClean="0"/>
              <a:t>Hellgrau: 201 / 201 / 201</a:t>
            </a:r>
            <a:endParaRPr lang="de-DE" dirty="0"/>
          </a:p>
          <a:p>
            <a:pPr marL="271463" indent="-271463">
              <a:defRPr/>
            </a:pPr>
            <a:r>
              <a:rPr lang="de-DE" dirty="0" smtClean="0"/>
              <a:t>Basalt:  38 </a:t>
            </a:r>
            <a:r>
              <a:rPr lang="de-DE" dirty="0"/>
              <a:t>/ </a:t>
            </a:r>
            <a:r>
              <a:rPr lang="de-DE" dirty="0" smtClean="0"/>
              <a:t>42 </a:t>
            </a:r>
            <a:r>
              <a:rPr lang="de-DE" dirty="0"/>
              <a:t>/ </a:t>
            </a:r>
            <a:r>
              <a:rPr lang="de-DE" dirty="0" smtClean="0"/>
              <a:t>49</a:t>
            </a:r>
          </a:p>
          <a:p>
            <a:pPr marL="271463" indent="-271463"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smtClean="0"/>
              <a:t>Es können außerdem Abstufungen der Farbwerte in 20%-Schritten z. B. für Diagramme genutzt werden.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3729038" y="1911821"/>
            <a:ext cx="360362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729038" y="2233975"/>
            <a:ext cx="360362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729038" y="2571693"/>
            <a:ext cx="360362" cy="2127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729038" y="2906844"/>
            <a:ext cx="360362" cy="2127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729038" y="3231231"/>
            <a:ext cx="360362" cy="21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r="4273"/>
          <a:stretch>
            <a:fillRect/>
          </a:stretch>
        </p:blipFill>
        <p:spPr/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noFill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>
              <a:noFill/>
            </a:endParaRPr>
          </a:p>
        </p:txBody>
      </p:sp>
      <p:sp>
        <p:nvSpPr>
          <p:cNvPr id="23555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 für eine Zwischenfolie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 smtClean="0"/>
              <a:t>Anwendungs-beispiele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542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2896"/>
          <a:stretch>
            <a:fillRect/>
          </a:stretch>
        </p:blipFill>
        <p:spPr/>
      </p:pic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noFill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>
              <a:noFill/>
            </a:endParaRPr>
          </a:p>
        </p:txBody>
      </p:sp>
      <p:sp>
        <p:nvSpPr>
          <p:cNvPr id="19461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>
                <a:ea typeface="+mj-ea"/>
              </a:rPr>
              <a:t>Noch Eine Zwischenfolie mit Bild</a:t>
            </a:r>
            <a:endParaRPr lang="de-DE" sz="2800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1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sterfoliensatz_16zu9 [Schreibgeschützt]" id="{7A42E389-0188-42BC-9D61-E7EC701406CF}" vid="{07EE94A0-D2A2-4F67-BA73-4CB85A4C940B}"/>
    </a:ext>
  </a:extLst>
</a:theme>
</file>

<file path=ppt/theme/theme2.xml><?xml version="1.0" encoding="utf-8"?>
<a:theme xmlns:a="http://schemas.openxmlformats.org/drawingml/2006/main" name="Master2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i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usterfoliensatz_16zu9 [Schreibgeschützt]" id="{7A42E389-0188-42BC-9D61-E7EC701406CF}" vid="{A8C49219-4754-4BA8-90A5-9D14769AD8D1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Musterfoliensatz_16zu9</Template>
  <TotalTime>0</TotalTime>
  <Words>600</Words>
  <Application>Microsoft Office PowerPoint</Application>
  <PresentationFormat>Bildschirmpräsentation (16:9)</PresentationFormat>
  <Paragraphs>139</Paragraphs>
  <Slides>17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Futura</vt:lpstr>
      <vt:lpstr>Symbol</vt:lpstr>
      <vt:lpstr>Master1_UniLeipzig_PPT Vorlage</vt:lpstr>
      <vt:lpstr>Master2_UniLeipzig_PPT Vorlage</vt:lpstr>
      <vt:lpstr>Diagramm</vt:lpstr>
      <vt:lpstr>Präsentationstitel in Arial Bold Kann auch dreizeilig sein muss aber nicht </vt:lpstr>
      <vt:lpstr>Formatierungsanmerkung</vt:lpstr>
      <vt:lpstr>Textformate</vt:lpstr>
      <vt:lpstr>Textformate</vt:lpstr>
      <vt:lpstr>Textformate</vt:lpstr>
      <vt:lpstr>Anwendungsbeispiel</vt:lpstr>
      <vt:lpstr>Farben</vt:lpstr>
      <vt:lpstr>Anwendungs-beispiele</vt:lpstr>
      <vt:lpstr>Noch Eine Zwischenfolie mit Bild</vt:lpstr>
      <vt:lpstr>Zwischenfolie  ohne Bild </vt:lpstr>
      <vt:lpstr>Anwendungsbeispiel</vt:lpstr>
      <vt:lpstr>Anwendungsbeispiel</vt:lpstr>
      <vt:lpstr>Anwendungsbeispiel</vt:lpstr>
      <vt:lpstr>PowerPoint-Präsentation</vt:lpstr>
      <vt:lpstr>Anwendungs-beispiel</vt:lpstr>
      <vt:lpstr>Anwendungsbeispiel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in Arial Bold Kann auch dreizeilig sein muss aber nicht </dc:title>
  <dc:creator>Lucas Kühn</dc:creator>
  <cp:lastModifiedBy>Lucas Kühn</cp:lastModifiedBy>
  <cp:revision>3</cp:revision>
  <cp:lastPrinted>2017-09-28T12:33:25Z</cp:lastPrinted>
  <dcterms:created xsi:type="dcterms:W3CDTF">2021-01-19T09:45:51Z</dcterms:created>
  <dcterms:modified xsi:type="dcterms:W3CDTF">2021-02-16T13:18:21Z</dcterms:modified>
</cp:coreProperties>
</file>